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763" r:id="rId3"/>
    <p:sldId id="259" r:id="rId4"/>
    <p:sldId id="337" r:id="rId5"/>
    <p:sldId id="256" r:id="rId6"/>
    <p:sldId id="264" r:id="rId7"/>
    <p:sldId id="265" r:id="rId8"/>
    <p:sldId id="266" r:id="rId9"/>
    <p:sldId id="335" r:id="rId1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D5B"/>
    <a:srgbClr val="CFDF0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F4DCA7-5229-417E-99D3-E7B483D63898}" v="100" dt="2022-02-10T10:05:44.7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1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us von Schenck" userId="45470c20ffafb5e6" providerId="LiveId" clId="{ADF4DCA7-5229-417E-99D3-E7B483D63898}"/>
    <pc:docChg chg="undo redo custSel addSld delSld modSld sldOrd">
      <pc:chgData name="Magnus von Schenck" userId="45470c20ffafb5e6" providerId="LiveId" clId="{ADF4DCA7-5229-417E-99D3-E7B483D63898}" dt="2022-02-14T07:36:40.782" v="1210" actId="207"/>
      <pc:docMkLst>
        <pc:docMk/>
      </pc:docMkLst>
      <pc:sldChg chg="modSp add mod">
        <pc:chgData name="Magnus von Schenck" userId="45470c20ffafb5e6" providerId="LiveId" clId="{ADF4DCA7-5229-417E-99D3-E7B483D63898}" dt="2022-02-10T09:55:11.144" v="1064" actId="14100"/>
        <pc:sldMkLst>
          <pc:docMk/>
          <pc:sldMk cId="1966543993" sldId="256"/>
        </pc:sldMkLst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4" creationId="{5C46CE36-7765-4F6C-B9EF-1585FDDAD244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7" creationId="{7AA8BED6-1AB7-4795-83FF-47B038B8D9E6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8" creationId="{45D5CE9C-05C3-4A62-B417-47C19FA92B8B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9" creationId="{79A75F95-0A36-4B55-AE73-E262ED440260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14" creationId="{BB5E484E-0657-42AB-A7C4-B62416B114C5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15" creationId="{0741407C-6457-42A6-9A3D-7C475BEEAEF5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30" creationId="{9289B33F-D250-4B47-B098-03CC9A886577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31" creationId="{7E2E87DA-0043-45A3-859D-7ECC03EA6E74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32" creationId="{3E45883C-B355-4097-B279-EEE5E740376D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33" creationId="{F4E023F8-4087-4E0D-B579-2D1B0D7E17A5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34" creationId="{2178557B-9B23-4122-B022-4FB064055FC1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35" creationId="{6E1E6027-B4E4-4DD3-AAD8-F81E811A5A12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36" creationId="{56D7A84C-1019-46F2-8325-6E411F66B8F2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37" creationId="{DE62E835-7744-4743-B829-83C47BF732E3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41" creationId="{A4BD0D0A-F092-4E19-A3DD-16EBBB2181EA}"/>
          </ac:spMkLst>
        </pc:spChg>
        <pc:spChg chg="mod">
          <ac:chgData name="Magnus von Schenck" userId="45470c20ffafb5e6" providerId="LiveId" clId="{ADF4DCA7-5229-417E-99D3-E7B483D63898}" dt="2022-02-10T09:54:51.638" v="1056" actId="1036"/>
          <ac:spMkLst>
            <pc:docMk/>
            <pc:sldMk cId="1966543993" sldId="256"/>
            <ac:spMk id="42" creationId="{2BB9A1C0-2F25-420B-906E-4A62D1A8D2EC}"/>
          </ac:spMkLst>
        </pc:spChg>
        <pc:spChg chg="mod">
          <ac:chgData name="Magnus von Schenck" userId="45470c20ffafb5e6" providerId="LiveId" clId="{ADF4DCA7-5229-417E-99D3-E7B483D63898}" dt="2022-02-10T09:55:11.144" v="1064" actId="14100"/>
          <ac:spMkLst>
            <pc:docMk/>
            <pc:sldMk cId="1966543993" sldId="256"/>
            <ac:spMk id="43" creationId="{FFBC547D-C28C-4554-9D36-191D321E7F39}"/>
          </ac:spMkLst>
        </pc:spChg>
        <pc:grpChg chg="mod">
          <ac:chgData name="Magnus von Schenck" userId="45470c20ffafb5e6" providerId="LiveId" clId="{ADF4DCA7-5229-417E-99D3-E7B483D63898}" dt="2022-02-10T09:54:51.638" v="1056" actId="1036"/>
          <ac:grpSpMkLst>
            <pc:docMk/>
            <pc:sldMk cId="1966543993" sldId="256"/>
            <ac:grpSpMk id="19" creationId="{548A8764-2A33-4530-A71C-111BCC4FD93D}"/>
          </ac:grpSpMkLst>
        </pc:grpChg>
        <pc:grpChg chg="mod">
          <ac:chgData name="Magnus von Schenck" userId="45470c20ffafb5e6" providerId="LiveId" clId="{ADF4DCA7-5229-417E-99D3-E7B483D63898}" dt="2022-02-10T09:54:51.638" v="1056" actId="1036"/>
          <ac:grpSpMkLst>
            <pc:docMk/>
            <pc:sldMk cId="1966543993" sldId="256"/>
            <ac:grpSpMk id="22" creationId="{75DD87C9-1BC1-4B5F-A8EE-066F740317C2}"/>
          </ac:grpSpMkLst>
        </pc:grpChg>
        <pc:grpChg chg="mod">
          <ac:chgData name="Magnus von Schenck" userId="45470c20ffafb5e6" providerId="LiveId" clId="{ADF4DCA7-5229-417E-99D3-E7B483D63898}" dt="2022-02-10T09:51:04.273" v="865" actId="1036"/>
          <ac:grpSpMkLst>
            <pc:docMk/>
            <pc:sldMk cId="1966543993" sldId="256"/>
            <ac:grpSpMk id="38" creationId="{A9A5C88B-A1A1-428C-81A4-171A744672D0}"/>
          </ac:grpSpMkLst>
        </pc:grpChg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3964238200" sldId="258"/>
        </pc:sldMkLst>
      </pc:sldChg>
      <pc:sldChg chg="addSp delSp modSp add mod ord">
        <pc:chgData name="Magnus von Schenck" userId="45470c20ffafb5e6" providerId="LiveId" clId="{ADF4DCA7-5229-417E-99D3-E7B483D63898}" dt="2022-02-10T09:50:39.493" v="854"/>
        <pc:sldMkLst>
          <pc:docMk/>
          <pc:sldMk cId="3341459545" sldId="259"/>
        </pc:sldMkLst>
        <pc:spChg chg="del">
          <ac:chgData name="Magnus von Schenck" userId="45470c20ffafb5e6" providerId="LiveId" clId="{ADF4DCA7-5229-417E-99D3-E7B483D63898}" dt="2022-02-10T09:34:47.085" v="28" actId="478"/>
          <ac:spMkLst>
            <pc:docMk/>
            <pc:sldMk cId="3341459545" sldId="259"/>
            <ac:spMk id="2" creationId="{AC0AFC1B-284E-4631-BA40-4CA756C397BE}"/>
          </ac:spMkLst>
        </pc:spChg>
        <pc:spChg chg="del">
          <ac:chgData name="Magnus von Schenck" userId="45470c20ffafb5e6" providerId="LiveId" clId="{ADF4DCA7-5229-417E-99D3-E7B483D63898}" dt="2022-02-10T09:34:47.085" v="28" actId="478"/>
          <ac:spMkLst>
            <pc:docMk/>
            <pc:sldMk cId="3341459545" sldId="259"/>
            <ac:spMk id="3" creationId="{1494E4E5-2A7C-4444-8F15-3C06CDE925B8}"/>
          </ac:spMkLst>
        </pc:spChg>
        <pc:spChg chg="del mod">
          <ac:chgData name="Magnus von Schenck" userId="45470c20ffafb5e6" providerId="LiveId" clId="{ADF4DCA7-5229-417E-99D3-E7B483D63898}" dt="2022-02-10T09:34:47.085" v="28" actId="478"/>
          <ac:spMkLst>
            <pc:docMk/>
            <pc:sldMk cId="3341459545" sldId="259"/>
            <ac:spMk id="4" creationId="{9124165D-7A3A-4F37-9ADF-9A220C57F334}"/>
          </ac:spMkLst>
        </pc:spChg>
        <pc:spChg chg="del mod">
          <ac:chgData name="Magnus von Schenck" userId="45470c20ffafb5e6" providerId="LiveId" clId="{ADF4DCA7-5229-417E-99D3-E7B483D63898}" dt="2022-02-10T09:34:47.085" v="28" actId="478"/>
          <ac:spMkLst>
            <pc:docMk/>
            <pc:sldMk cId="3341459545" sldId="259"/>
            <ac:spMk id="6" creationId="{B981D792-2C5C-4FF6-ACAC-718BBDC2C143}"/>
          </ac:spMkLst>
        </pc:spChg>
        <pc:spChg chg="del mod">
          <ac:chgData name="Magnus von Schenck" userId="45470c20ffafb5e6" providerId="LiveId" clId="{ADF4DCA7-5229-417E-99D3-E7B483D63898}" dt="2022-02-10T09:34:47.085" v="28" actId="478"/>
          <ac:spMkLst>
            <pc:docMk/>
            <pc:sldMk cId="3341459545" sldId="259"/>
            <ac:spMk id="7" creationId="{4DD408A4-B9FA-46EC-A2C3-A370348983AE}"/>
          </ac:spMkLst>
        </pc:spChg>
        <pc:picChg chg="del mod">
          <ac:chgData name="Magnus von Schenck" userId="45470c20ffafb5e6" providerId="LiveId" clId="{ADF4DCA7-5229-417E-99D3-E7B483D63898}" dt="2022-02-10T09:34:47.085" v="28" actId="478"/>
          <ac:picMkLst>
            <pc:docMk/>
            <pc:sldMk cId="3341459545" sldId="259"/>
            <ac:picMk id="5" creationId="{CDE81536-DE3D-40A1-8985-6C0276B505F4}"/>
          </ac:picMkLst>
        </pc:picChg>
        <pc:picChg chg="add mod modCrop">
          <ac:chgData name="Magnus von Schenck" userId="45470c20ffafb5e6" providerId="LiveId" clId="{ADF4DCA7-5229-417E-99D3-E7B483D63898}" dt="2022-02-10T09:35:04.837" v="31" actId="732"/>
          <ac:picMkLst>
            <pc:docMk/>
            <pc:sldMk cId="3341459545" sldId="259"/>
            <ac:picMk id="9" creationId="{B9743062-6430-46A0-9ADC-4260852091A5}"/>
          </ac:picMkLst>
        </pc:picChg>
      </pc:sldChg>
      <pc:sldChg chg="del">
        <pc:chgData name="Magnus von Schenck" userId="45470c20ffafb5e6" providerId="LiveId" clId="{ADF4DCA7-5229-417E-99D3-E7B483D63898}" dt="2022-02-10T09:32:05.724" v="1" actId="47"/>
        <pc:sldMkLst>
          <pc:docMk/>
          <pc:sldMk cId="2220904667" sldId="260"/>
        </pc:sldMkLst>
      </pc:sldChg>
      <pc:sldChg chg="add del">
        <pc:chgData name="Magnus von Schenck" userId="45470c20ffafb5e6" providerId="LiveId" clId="{ADF4DCA7-5229-417E-99D3-E7B483D63898}" dt="2022-02-10T09:36:14.440" v="40" actId="47"/>
        <pc:sldMkLst>
          <pc:docMk/>
          <pc:sldMk cId="3039417439" sldId="261"/>
        </pc:sldMkLst>
      </pc:sldChg>
      <pc:sldChg chg="del">
        <pc:chgData name="Magnus von Schenck" userId="45470c20ffafb5e6" providerId="LiveId" clId="{ADF4DCA7-5229-417E-99D3-E7B483D63898}" dt="2022-02-10T09:32:05.724" v="1" actId="47"/>
        <pc:sldMkLst>
          <pc:docMk/>
          <pc:sldMk cId="3611222927" sldId="262"/>
        </pc:sldMkLst>
      </pc:sldChg>
      <pc:sldChg chg="modSp add mod">
        <pc:chgData name="Magnus von Schenck" userId="45470c20ffafb5e6" providerId="LiveId" clId="{ADF4DCA7-5229-417E-99D3-E7B483D63898}" dt="2022-02-10T09:51:55.562" v="881" actId="1038"/>
        <pc:sldMkLst>
          <pc:docMk/>
          <pc:sldMk cId="198276249" sldId="264"/>
        </pc:sldMkLst>
        <pc:picChg chg="mod">
          <ac:chgData name="Magnus von Schenck" userId="45470c20ffafb5e6" providerId="LiveId" clId="{ADF4DCA7-5229-417E-99D3-E7B483D63898}" dt="2022-02-10T09:51:55.562" v="881" actId="1038"/>
          <ac:picMkLst>
            <pc:docMk/>
            <pc:sldMk cId="198276249" sldId="264"/>
            <ac:picMk id="5" creationId="{0BAAAD25-1802-4E25-A0B5-E54C3DBC2273}"/>
          </ac:picMkLst>
        </pc:picChg>
      </pc:sldChg>
      <pc:sldChg chg="del">
        <pc:chgData name="Magnus von Schenck" userId="45470c20ffafb5e6" providerId="LiveId" clId="{ADF4DCA7-5229-417E-99D3-E7B483D63898}" dt="2022-02-10T09:32:05.724" v="1" actId="47"/>
        <pc:sldMkLst>
          <pc:docMk/>
          <pc:sldMk cId="965185543" sldId="264"/>
        </pc:sldMkLst>
      </pc:sldChg>
      <pc:sldChg chg="modSp add mod">
        <pc:chgData name="Magnus von Schenck" userId="45470c20ffafb5e6" providerId="LiveId" clId="{ADF4DCA7-5229-417E-99D3-E7B483D63898}" dt="2022-02-10T09:51:42.877" v="871" actId="1076"/>
        <pc:sldMkLst>
          <pc:docMk/>
          <pc:sldMk cId="3198067781" sldId="265"/>
        </pc:sldMkLst>
        <pc:picChg chg="mod">
          <ac:chgData name="Magnus von Schenck" userId="45470c20ffafb5e6" providerId="LiveId" clId="{ADF4DCA7-5229-417E-99D3-E7B483D63898}" dt="2022-02-10T09:51:42.877" v="871" actId="1076"/>
          <ac:picMkLst>
            <pc:docMk/>
            <pc:sldMk cId="3198067781" sldId="265"/>
            <ac:picMk id="5" creationId="{73D03DDA-73C7-450A-928A-3FCD252B9051}"/>
          </ac:picMkLst>
        </pc:picChg>
      </pc:sldChg>
      <pc:sldChg chg="del">
        <pc:chgData name="Magnus von Schenck" userId="45470c20ffafb5e6" providerId="LiveId" clId="{ADF4DCA7-5229-417E-99D3-E7B483D63898}" dt="2022-02-10T09:32:05.724" v="1" actId="47"/>
        <pc:sldMkLst>
          <pc:docMk/>
          <pc:sldMk cId="4094757858" sldId="265"/>
        </pc:sldMkLst>
      </pc:sldChg>
      <pc:sldChg chg="modSp add mod">
        <pc:chgData name="Magnus von Schenck" userId="45470c20ffafb5e6" providerId="LiveId" clId="{ADF4DCA7-5229-417E-99D3-E7B483D63898}" dt="2022-02-10T09:51:35.377" v="869" actId="1076"/>
        <pc:sldMkLst>
          <pc:docMk/>
          <pc:sldMk cId="2959900855" sldId="266"/>
        </pc:sldMkLst>
        <pc:picChg chg="mod">
          <ac:chgData name="Magnus von Schenck" userId="45470c20ffafb5e6" providerId="LiveId" clId="{ADF4DCA7-5229-417E-99D3-E7B483D63898}" dt="2022-02-10T09:51:35.377" v="869" actId="1076"/>
          <ac:picMkLst>
            <pc:docMk/>
            <pc:sldMk cId="2959900855" sldId="266"/>
            <ac:picMk id="5" creationId="{EE567601-20E5-4C8F-889A-E5245ACD19A6}"/>
          </ac:picMkLst>
        </pc:picChg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4080620383" sldId="266"/>
        </pc:sldMkLst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930186980" sldId="269"/>
        </pc:sldMkLst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3394024086" sldId="270"/>
        </pc:sldMkLst>
      </pc:sldChg>
      <pc:sldChg chg="add del">
        <pc:chgData name="Magnus von Schenck" userId="45470c20ffafb5e6" providerId="LiveId" clId="{ADF4DCA7-5229-417E-99D3-E7B483D63898}" dt="2022-02-10T09:36:43.098" v="43" actId="47"/>
        <pc:sldMkLst>
          <pc:docMk/>
          <pc:sldMk cId="4274554711" sldId="270"/>
        </pc:sldMkLst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506507663" sldId="271"/>
        </pc:sldMkLst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2650049254" sldId="272"/>
        </pc:sldMkLst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2646765322" sldId="274"/>
        </pc:sldMkLst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3482440235" sldId="275"/>
        </pc:sldMkLst>
      </pc:sldChg>
      <pc:sldChg chg="add del ord">
        <pc:chgData name="Magnus von Schenck" userId="45470c20ffafb5e6" providerId="LiveId" clId="{ADF4DCA7-5229-417E-99D3-E7B483D63898}" dt="2022-02-10T09:50:19.322" v="851" actId="2696"/>
        <pc:sldMkLst>
          <pc:docMk/>
          <pc:sldMk cId="122489877" sldId="277"/>
        </pc:sldMkLst>
      </pc:sldChg>
      <pc:sldChg chg="modSp add del mod">
        <pc:chgData name="Magnus von Schenck" userId="45470c20ffafb5e6" providerId="LiveId" clId="{ADF4DCA7-5229-417E-99D3-E7B483D63898}" dt="2022-02-10T09:36:43.098" v="43" actId="47"/>
        <pc:sldMkLst>
          <pc:docMk/>
          <pc:sldMk cId="1525425054" sldId="281"/>
        </pc:sldMkLst>
        <pc:spChg chg="mod">
          <ac:chgData name="Magnus von Schenck" userId="45470c20ffafb5e6" providerId="LiveId" clId="{ADF4DCA7-5229-417E-99D3-E7B483D63898}" dt="2022-02-10T09:32:23.114" v="7" actId="27636"/>
          <ac:spMkLst>
            <pc:docMk/>
            <pc:sldMk cId="1525425054" sldId="281"/>
            <ac:spMk id="3" creationId="{00000000-0000-0000-0000-000000000000}"/>
          </ac:spMkLst>
        </pc:spChg>
      </pc:sldChg>
      <pc:sldChg chg="add del">
        <pc:chgData name="Magnus von Schenck" userId="45470c20ffafb5e6" providerId="LiveId" clId="{ADF4DCA7-5229-417E-99D3-E7B483D63898}" dt="2022-02-10T09:36:43.098" v="43" actId="47"/>
        <pc:sldMkLst>
          <pc:docMk/>
          <pc:sldMk cId="3629733459" sldId="282"/>
        </pc:sldMkLst>
      </pc:sldChg>
      <pc:sldChg chg="add del">
        <pc:chgData name="Magnus von Schenck" userId="45470c20ffafb5e6" providerId="LiveId" clId="{ADF4DCA7-5229-417E-99D3-E7B483D63898}" dt="2022-02-10T09:36:43.098" v="43" actId="47"/>
        <pc:sldMkLst>
          <pc:docMk/>
          <pc:sldMk cId="3743800092" sldId="283"/>
        </pc:sldMkLst>
      </pc:sldChg>
      <pc:sldChg chg="add del">
        <pc:chgData name="Magnus von Schenck" userId="45470c20ffafb5e6" providerId="LiveId" clId="{ADF4DCA7-5229-417E-99D3-E7B483D63898}" dt="2022-02-10T09:36:43.098" v="43" actId="47"/>
        <pc:sldMkLst>
          <pc:docMk/>
          <pc:sldMk cId="3649181118" sldId="284"/>
        </pc:sldMkLst>
      </pc:sldChg>
      <pc:sldChg chg="add del">
        <pc:chgData name="Magnus von Schenck" userId="45470c20ffafb5e6" providerId="LiveId" clId="{ADF4DCA7-5229-417E-99D3-E7B483D63898}" dt="2022-02-10T09:36:43.098" v="43" actId="47"/>
        <pc:sldMkLst>
          <pc:docMk/>
          <pc:sldMk cId="2306533079" sldId="294"/>
        </pc:sldMkLst>
      </pc:sldChg>
      <pc:sldChg chg="add del">
        <pc:chgData name="Magnus von Schenck" userId="45470c20ffafb5e6" providerId="LiveId" clId="{ADF4DCA7-5229-417E-99D3-E7B483D63898}" dt="2022-02-10T09:50:28.582" v="852" actId="2696"/>
        <pc:sldMkLst>
          <pc:docMk/>
          <pc:sldMk cId="1665533903" sldId="302"/>
        </pc:sldMkLst>
      </pc:sldChg>
      <pc:sldChg chg="add del">
        <pc:chgData name="Magnus von Schenck" userId="45470c20ffafb5e6" providerId="LiveId" clId="{ADF4DCA7-5229-417E-99D3-E7B483D63898}" dt="2022-02-10T09:36:43.098" v="43" actId="47"/>
        <pc:sldMkLst>
          <pc:docMk/>
          <pc:sldMk cId="2206141722" sldId="304"/>
        </pc:sldMkLst>
      </pc:sldChg>
      <pc:sldChg chg="modSp add del mod">
        <pc:chgData name="Magnus von Schenck" userId="45470c20ffafb5e6" providerId="LiveId" clId="{ADF4DCA7-5229-417E-99D3-E7B483D63898}" dt="2022-02-10T09:36:43.098" v="43" actId="47"/>
        <pc:sldMkLst>
          <pc:docMk/>
          <pc:sldMk cId="3878556650" sldId="318"/>
        </pc:sldMkLst>
        <pc:spChg chg="mod">
          <ac:chgData name="Magnus von Schenck" userId="45470c20ffafb5e6" providerId="LiveId" clId="{ADF4DCA7-5229-417E-99D3-E7B483D63898}" dt="2022-02-10T09:32:23.124" v="8" actId="27636"/>
          <ac:spMkLst>
            <pc:docMk/>
            <pc:sldMk cId="3878556650" sldId="318"/>
            <ac:spMk id="4" creationId="{00000000-0000-0000-0000-000000000000}"/>
          </ac:spMkLst>
        </pc:spChg>
      </pc:sldChg>
      <pc:sldChg chg="add del">
        <pc:chgData name="Magnus von Schenck" userId="45470c20ffafb5e6" providerId="LiveId" clId="{ADF4DCA7-5229-417E-99D3-E7B483D63898}" dt="2022-02-10T09:36:43.098" v="43" actId="47"/>
        <pc:sldMkLst>
          <pc:docMk/>
          <pc:sldMk cId="1371742755" sldId="328"/>
        </pc:sldMkLst>
      </pc:sldChg>
      <pc:sldChg chg="modSp add mod ord">
        <pc:chgData name="Magnus von Schenck" userId="45470c20ffafb5e6" providerId="LiveId" clId="{ADF4DCA7-5229-417E-99D3-E7B483D63898}" dt="2022-02-14T07:36:40.782" v="1210" actId="207"/>
        <pc:sldMkLst>
          <pc:docMk/>
          <pc:sldMk cId="3537198773" sldId="335"/>
        </pc:sldMkLst>
        <pc:spChg chg="mod">
          <ac:chgData name="Magnus von Schenck" userId="45470c20ffafb5e6" providerId="LiveId" clId="{ADF4DCA7-5229-417E-99D3-E7B483D63898}" dt="2022-02-14T07:36:40.782" v="1210" actId="207"/>
          <ac:spMkLst>
            <pc:docMk/>
            <pc:sldMk cId="3537198773" sldId="335"/>
            <ac:spMk id="3" creationId="{554B0C21-0A03-46F2-8F36-907AA936335B}"/>
          </ac:spMkLst>
        </pc:spChg>
      </pc:sldChg>
      <pc:sldChg chg="add del">
        <pc:chgData name="Magnus von Schenck" userId="45470c20ffafb5e6" providerId="LiveId" clId="{ADF4DCA7-5229-417E-99D3-E7B483D63898}" dt="2022-02-10T09:36:14.440" v="40" actId="47"/>
        <pc:sldMkLst>
          <pc:docMk/>
          <pc:sldMk cId="4179671457" sldId="336"/>
        </pc:sldMkLst>
      </pc:sldChg>
      <pc:sldChg chg="modSp add mod">
        <pc:chgData name="Magnus von Schenck" userId="45470c20ffafb5e6" providerId="LiveId" clId="{ADF4DCA7-5229-417E-99D3-E7B483D63898}" dt="2022-02-10T10:04:41.956" v="1140" actId="20577"/>
        <pc:sldMkLst>
          <pc:docMk/>
          <pc:sldMk cId="399092018" sldId="337"/>
        </pc:sldMkLst>
        <pc:spChg chg="mod">
          <ac:chgData name="Magnus von Schenck" userId="45470c20ffafb5e6" providerId="LiveId" clId="{ADF4DCA7-5229-417E-99D3-E7B483D63898}" dt="2022-02-10T09:33:14.332" v="20" actId="14100"/>
          <ac:spMkLst>
            <pc:docMk/>
            <pc:sldMk cId="399092018" sldId="337"/>
            <ac:spMk id="6" creationId="{75E1227A-CFCF-4DF4-9C9D-01B59138CDA1}"/>
          </ac:spMkLst>
        </pc:spChg>
        <pc:spChg chg="mod">
          <ac:chgData name="Magnus von Schenck" userId="45470c20ffafb5e6" providerId="LiveId" clId="{ADF4DCA7-5229-417E-99D3-E7B483D63898}" dt="2022-02-10T10:04:41.956" v="1140" actId="20577"/>
          <ac:spMkLst>
            <pc:docMk/>
            <pc:sldMk cId="399092018" sldId="337"/>
            <ac:spMk id="7" creationId="{54CE2DCF-3F3B-4699-98CA-0903B27A7A65}"/>
          </ac:spMkLst>
        </pc:spChg>
      </pc:sldChg>
      <pc:sldChg chg="modSp add del mod">
        <pc:chgData name="Magnus von Schenck" userId="45470c20ffafb5e6" providerId="LiveId" clId="{ADF4DCA7-5229-417E-99D3-E7B483D63898}" dt="2022-02-10T09:54:02.144" v="1046" actId="47"/>
        <pc:sldMkLst>
          <pc:docMk/>
          <pc:sldMk cId="2501584288" sldId="338"/>
        </pc:sldMkLst>
        <pc:spChg chg="mod">
          <ac:chgData name="Magnus von Schenck" userId="45470c20ffafb5e6" providerId="LiveId" clId="{ADF4DCA7-5229-417E-99D3-E7B483D63898}" dt="2022-02-10T09:32:23.102" v="5" actId="27636"/>
          <ac:spMkLst>
            <pc:docMk/>
            <pc:sldMk cId="2501584288" sldId="338"/>
            <ac:spMk id="2" creationId="{B0E1F7C3-AEAC-42A9-B62D-ED5D1B9D09BF}"/>
          </ac:spMkLst>
        </pc:spChg>
        <pc:spChg chg="mod">
          <ac:chgData name="Magnus von Schenck" userId="45470c20ffafb5e6" providerId="LiveId" clId="{ADF4DCA7-5229-417E-99D3-E7B483D63898}" dt="2022-02-10T09:32:23.102" v="4" actId="27636"/>
          <ac:spMkLst>
            <pc:docMk/>
            <pc:sldMk cId="2501584288" sldId="338"/>
            <ac:spMk id="3" creationId="{C1D96388-13E8-4424-B86A-1B8C46CE531A}"/>
          </ac:spMkLst>
        </pc:spChg>
      </pc:sldChg>
      <pc:sldChg chg="add del">
        <pc:chgData name="Magnus von Schenck" userId="45470c20ffafb5e6" providerId="LiveId" clId="{ADF4DCA7-5229-417E-99D3-E7B483D63898}" dt="2022-02-10T09:36:14.440" v="40" actId="47"/>
        <pc:sldMkLst>
          <pc:docMk/>
          <pc:sldMk cId="3421610705" sldId="339"/>
        </pc:sldMkLst>
      </pc:sldChg>
      <pc:sldChg chg="add del">
        <pc:chgData name="Magnus von Schenck" userId="45470c20ffafb5e6" providerId="LiveId" clId="{ADF4DCA7-5229-417E-99D3-E7B483D63898}" dt="2022-02-10T09:32:56.246" v="18" actId="47"/>
        <pc:sldMkLst>
          <pc:docMk/>
          <pc:sldMk cId="590353743" sldId="340"/>
        </pc:sldMkLst>
      </pc:sldChg>
      <pc:sldChg chg="add del">
        <pc:chgData name="Magnus von Schenck" userId="45470c20ffafb5e6" providerId="LiveId" clId="{ADF4DCA7-5229-417E-99D3-E7B483D63898}" dt="2022-02-10T09:32:51.039" v="17" actId="47"/>
        <pc:sldMkLst>
          <pc:docMk/>
          <pc:sldMk cId="2556345100" sldId="341"/>
        </pc:sldMkLst>
      </pc:sldChg>
      <pc:sldChg chg="add del">
        <pc:chgData name="Magnus von Schenck" userId="45470c20ffafb5e6" providerId="LiveId" clId="{ADF4DCA7-5229-417E-99D3-E7B483D63898}" dt="2022-02-10T09:32:51.039" v="17" actId="47"/>
        <pc:sldMkLst>
          <pc:docMk/>
          <pc:sldMk cId="2247032759" sldId="342"/>
        </pc:sldMkLst>
      </pc:sldChg>
      <pc:sldChg chg="add del">
        <pc:chgData name="Magnus von Schenck" userId="45470c20ffafb5e6" providerId="LiveId" clId="{ADF4DCA7-5229-417E-99D3-E7B483D63898}" dt="2022-02-10T09:32:58.009" v="19" actId="47"/>
        <pc:sldMkLst>
          <pc:docMk/>
          <pc:sldMk cId="1514353342" sldId="343"/>
        </pc:sldMkLst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3383739126" sldId="757"/>
        </pc:sldMkLst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32913572" sldId="758"/>
        </pc:sldMkLst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442350450" sldId="759"/>
        </pc:sldMkLst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265338026" sldId="760"/>
        </pc:sldMkLst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3499894169" sldId="761"/>
        </pc:sldMkLst>
      </pc:sldChg>
      <pc:sldChg chg="del">
        <pc:chgData name="Magnus von Schenck" userId="45470c20ffafb5e6" providerId="LiveId" clId="{ADF4DCA7-5229-417E-99D3-E7B483D63898}" dt="2022-02-10T09:32:11.790" v="2" actId="47"/>
        <pc:sldMkLst>
          <pc:docMk/>
          <pc:sldMk cId="1488728372" sldId="762"/>
        </pc:sldMkLst>
      </pc:sldChg>
      <pc:sldChg chg="addSp delSp modSp new mod modAnim">
        <pc:chgData name="Magnus von Schenck" userId="45470c20ffafb5e6" providerId="LiveId" clId="{ADF4DCA7-5229-417E-99D3-E7B483D63898}" dt="2022-02-10T10:05:44.723" v="1192" actId="15"/>
        <pc:sldMkLst>
          <pc:docMk/>
          <pc:sldMk cId="142363550" sldId="763"/>
        </pc:sldMkLst>
        <pc:spChg chg="mod">
          <ac:chgData name="Magnus von Schenck" userId="45470c20ffafb5e6" providerId="LiveId" clId="{ADF4DCA7-5229-417E-99D3-E7B483D63898}" dt="2022-02-10T09:59:00.568" v="1100" actId="1035"/>
          <ac:spMkLst>
            <pc:docMk/>
            <pc:sldMk cId="142363550" sldId="763"/>
            <ac:spMk id="2" creationId="{720E3E64-6221-496D-ABA1-2B66961E9CD9}"/>
          </ac:spMkLst>
        </pc:spChg>
        <pc:spChg chg="mod">
          <ac:chgData name="Magnus von Schenck" userId="45470c20ffafb5e6" providerId="LiveId" clId="{ADF4DCA7-5229-417E-99D3-E7B483D63898}" dt="2022-02-10T10:05:44.723" v="1192" actId="15"/>
          <ac:spMkLst>
            <pc:docMk/>
            <pc:sldMk cId="142363550" sldId="763"/>
            <ac:spMk id="3" creationId="{2AB86C34-D731-413A-BC68-CD43A1EED673}"/>
          </ac:spMkLst>
        </pc:spChg>
        <pc:spChg chg="add mod ord">
          <ac:chgData name="Magnus von Schenck" userId="45470c20ffafb5e6" providerId="LiveId" clId="{ADF4DCA7-5229-417E-99D3-E7B483D63898}" dt="2022-02-10T09:59:54.344" v="1107" actId="167"/>
          <ac:spMkLst>
            <pc:docMk/>
            <pc:sldMk cId="142363550" sldId="763"/>
            <ac:spMk id="5" creationId="{656BD694-7750-426C-AF67-8C6D35002101}"/>
          </ac:spMkLst>
        </pc:spChg>
        <pc:picChg chg="add mod ord">
          <ac:chgData name="Magnus von Schenck" userId="45470c20ffafb5e6" providerId="LiveId" clId="{ADF4DCA7-5229-417E-99D3-E7B483D63898}" dt="2022-02-10T10:00:29.884" v="1118" actId="14100"/>
          <ac:picMkLst>
            <pc:docMk/>
            <pc:sldMk cId="142363550" sldId="763"/>
            <ac:picMk id="4" creationId="{677FDDC6-A517-408B-B0A1-3836B37D5C4B}"/>
          </ac:picMkLst>
        </pc:picChg>
        <pc:picChg chg="add del mod">
          <ac:chgData name="Magnus von Schenck" userId="45470c20ffafb5e6" providerId="LiveId" clId="{ADF4DCA7-5229-417E-99D3-E7B483D63898}" dt="2022-02-10T09:59:51.211" v="1106" actId="478"/>
          <ac:picMkLst>
            <pc:docMk/>
            <pc:sldMk cId="142363550" sldId="763"/>
            <ac:picMk id="6" creationId="{2F535820-0F16-45B9-93BC-04895A116F24}"/>
          </ac:picMkLst>
        </pc:picChg>
      </pc:sldChg>
      <pc:sldMasterChg chg="delSldLayout">
        <pc:chgData name="Magnus von Schenck" userId="45470c20ffafb5e6" providerId="LiveId" clId="{ADF4DCA7-5229-417E-99D3-E7B483D63898}" dt="2022-02-10T09:36:43.098" v="43" actId="47"/>
        <pc:sldMasterMkLst>
          <pc:docMk/>
          <pc:sldMasterMk cId="1723216447" sldId="2147483660"/>
        </pc:sldMasterMkLst>
        <pc:sldLayoutChg chg="del">
          <pc:chgData name="Magnus von Schenck" userId="45470c20ffafb5e6" providerId="LiveId" clId="{ADF4DCA7-5229-417E-99D3-E7B483D63898}" dt="2022-02-10T09:36:43.098" v="43" actId="47"/>
          <pc:sldLayoutMkLst>
            <pc:docMk/>
            <pc:sldMasterMk cId="1723216447" sldId="2147483660"/>
            <pc:sldLayoutMk cId="62212077" sldId="2147483691"/>
          </pc:sldLayoutMkLst>
        </pc:sldLayoutChg>
        <pc:sldLayoutChg chg="del">
          <pc:chgData name="Magnus von Schenck" userId="45470c20ffafb5e6" providerId="LiveId" clId="{ADF4DCA7-5229-417E-99D3-E7B483D63898}" dt="2022-02-10T09:36:43.098" v="43" actId="47"/>
          <pc:sldLayoutMkLst>
            <pc:docMk/>
            <pc:sldMasterMk cId="1723216447" sldId="2147483660"/>
            <pc:sldLayoutMk cId="1184094311" sldId="2147483692"/>
          </pc:sldLayoutMkLst>
        </pc:sldLayoutChg>
      </pc:sldMasterChg>
      <pc:sldMasterChg chg="delSldLayout">
        <pc:chgData name="Magnus von Schenck" userId="45470c20ffafb5e6" providerId="LiveId" clId="{ADF4DCA7-5229-417E-99D3-E7B483D63898}" dt="2022-02-10T09:32:11.790" v="2" actId="47"/>
        <pc:sldMasterMkLst>
          <pc:docMk/>
          <pc:sldMasterMk cId="1390351662" sldId="2147483672"/>
        </pc:sldMasterMkLst>
        <pc:sldLayoutChg chg="del">
          <pc:chgData name="Magnus von Schenck" userId="45470c20ffafb5e6" providerId="LiveId" clId="{ADF4DCA7-5229-417E-99D3-E7B483D63898}" dt="2022-02-10T09:32:11.790" v="2" actId="47"/>
          <pc:sldLayoutMkLst>
            <pc:docMk/>
            <pc:sldMasterMk cId="1390351662" sldId="2147483672"/>
            <pc:sldLayoutMk cId="2471296271" sldId="2147483691"/>
          </pc:sldLayoutMkLst>
        </pc:sldLayoutChg>
        <pc:sldLayoutChg chg="del">
          <pc:chgData name="Magnus von Schenck" userId="45470c20ffafb5e6" providerId="LiveId" clId="{ADF4DCA7-5229-417E-99D3-E7B483D63898}" dt="2022-02-10T09:32:11.790" v="2" actId="47"/>
          <pc:sldLayoutMkLst>
            <pc:docMk/>
            <pc:sldMasterMk cId="1390351662" sldId="2147483672"/>
            <pc:sldLayoutMk cId="3287644124" sldId="2147483692"/>
          </pc:sldLayoutMkLst>
        </pc:sldLayoutChg>
        <pc:sldLayoutChg chg="del">
          <pc:chgData name="Magnus von Schenck" userId="45470c20ffafb5e6" providerId="LiveId" clId="{ADF4DCA7-5229-417E-99D3-E7B483D63898}" dt="2022-02-10T09:32:11.790" v="2" actId="47"/>
          <pc:sldLayoutMkLst>
            <pc:docMk/>
            <pc:sldMasterMk cId="1390351662" sldId="2147483672"/>
            <pc:sldLayoutMk cId="178672633" sldId="214748369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5EE74-9D4B-4B5B-8E18-884ECC2F8F5A}" type="datetimeFigureOut">
              <a:rPr lang="sv-SE" smtClean="0"/>
              <a:t>2022-02-14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5D775-E3CA-4896-923F-3FA5F71888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90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98BD-1EBB-468D-A096-550FEF27733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2022-02-14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0A5-610E-431F-B872-722D3EC725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7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98BD-1EBB-468D-A096-550FEF27733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2022-02-14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0A5-610E-431F-B872-722D3EC725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0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98BD-1EBB-468D-A096-550FEF27733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2022-02-14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0A5-610E-431F-B872-722D3EC725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2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2 - Första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53851"/>
            <a:ext cx="7315200" cy="6687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Rubrik på </a:t>
            </a:r>
            <a:r>
              <a:rPr lang="sv-SE" noProof="0" dirty="0"/>
              <a:t>presentationen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5" y="1575136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r>
              <a:rPr lang="en-US" dirty="0"/>
              <a:t>, Datum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5689600"/>
            <a:ext cx="1943100" cy="5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65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2 - Första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5689600"/>
            <a:ext cx="1943100" cy="5144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DC0281-36F2-4BBE-9127-50DE6FF3B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53851"/>
            <a:ext cx="7315200" cy="6687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Rubrik på </a:t>
            </a:r>
            <a:r>
              <a:rPr lang="sv-SE" noProof="0" dirty="0"/>
              <a:t>presentationen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33E797-B0AB-4DC4-A0AF-ACFA45890E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5" y="1575136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r>
              <a:rPr lang="en-US" dirty="0"/>
              <a:t>, Datum</a:t>
            </a:r>
          </a:p>
        </p:txBody>
      </p:sp>
    </p:spTree>
    <p:extLst>
      <p:ext uri="{BB962C8B-B14F-4D97-AF65-F5344CB8AC3E}">
        <p14:creationId xmlns:p14="http://schemas.microsoft.com/office/powerpoint/2010/main" val="3282063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En kolumn text och en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987533"/>
            <a:ext cx="4206586" cy="680695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550" y="1668226"/>
            <a:ext cx="4206586" cy="3590476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0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90538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763588" indent="-217488">
              <a:lnSpc>
                <a:spcPct val="110000"/>
              </a:lnSpc>
              <a:spcBef>
                <a:spcPts val="600"/>
              </a:spcBef>
              <a:tabLst/>
              <a:defRPr sz="1600" b="0" i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82663" indent="-177800">
              <a:lnSpc>
                <a:spcPct val="110000"/>
              </a:lnSpc>
              <a:spcBef>
                <a:spcPts val="600"/>
              </a:spcBef>
              <a:tabLst/>
              <a:defRPr sz="1600" b="0" i="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00150" indent="-176213">
              <a:lnSpc>
                <a:spcPct val="110000"/>
              </a:lnSpc>
              <a:spcBef>
                <a:spcPts val="600"/>
              </a:spcBef>
              <a:tabLst/>
              <a:defRPr sz="1600" b="0" i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lvl="1"/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3"/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364202" y="987532"/>
            <a:ext cx="2808248" cy="427117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r>
              <a:rPr lang="sv-SE" dirty="0"/>
              <a:t>Klicka på ikonen för att lägga till en bild.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E0CFD9D-EB04-4799-B7FA-CDA5A1CE6EA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6" y="6313293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1343748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987529"/>
            <a:ext cx="5972948" cy="688840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74838C-E168-47AE-B384-169197DEC0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1550" y="1668226"/>
            <a:ext cx="5972948" cy="3590476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BB7024-473A-4822-9E62-171AC10ADCB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6" y="6313293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3226181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Himm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1160468"/>
            <a:ext cx="6436414" cy="44495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261EDD-65D2-4EE4-888A-32301FDAC73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6" y="6313293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622291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Kyrkh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1160468"/>
            <a:ext cx="6436414" cy="44495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ADC977C-80CD-4D20-92B3-2771A6BADC1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6" y="6313293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640474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Stensha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1160468"/>
            <a:ext cx="6436414" cy="44495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002A2A0-A7C4-48EE-833C-07044EDDDF7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6" y="6313293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3715132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Hallab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1160468"/>
            <a:ext cx="6436414" cy="44495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62ECC3-8A54-4FB1-B69D-6ED57A8E1E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6" y="6313293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3026773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98BD-1EBB-468D-A096-550FEF27733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2022-02-14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0A5-610E-431F-B872-722D3EC725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35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Krokå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1160468"/>
            <a:ext cx="6436414" cy="44495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CB88A6D-CAA9-4075-B5D4-AE4B9A11368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6" y="6313293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164213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Två innehållskolum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C988B-1084-4D43-B854-785DADC6AA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1550" y="1670238"/>
            <a:ext cx="3414182" cy="3811839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F4F6AE-E656-4606-A7ED-B8738C7C935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04425" y="1670238"/>
            <a:ext cx="3546390" cy="3811839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5" name="Title 17">
            <a:extLst>
              <a:ext uri="{FF2B5EF4-FFF2-40B4-BE49-F238E27FC236}">
                <a16:creationId xmlns:a16="http://schemas.microsoft.com/office/drawing/2014/main" id="{ACB0A2A9-7860-43A7-A983-DCC3FEC3C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2" y="989543"/>
            <a:ext cx="5972946" cy="68069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CAB0F34-A439-4391-805B-578CC2F9F9E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6" y="6313293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1338664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Jämföre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87D079-CA06-42AC-A657-9F6CD546ED4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551" y="1670238"/>
            <a:ext cx="3452966" cy="6639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 baseline="0">
                <a:latin typeface="Corbel" panose="020B05030202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Jämförelse</a:t>
            </a:r>
            <a:r>
              <a:rPr lang="en-US" dirty="0"/>
              <a:t> 1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C720DA5-7F30-4D06-841E-EAC9CFC08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1550" y="2334155"/>
            <a:ext cx="3452967" cy="3130628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78C9D70-9D73-4F66-B959-D47E03A644B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84876" y="1670238"/>
            <a:ext cx="3452968" cy="6639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 baseline="0">
                <a:latin typeface="Corbel" panose="020B05030202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Jämförelse</a:t>
            </a:r>
            <a:r>
              <a:rPr lang="en-US" dirty="0"/>
              <a:t> 2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CC39147-D25E-418A-B116-113C1B3C7F2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84876" y="2334155"/>
            <a:ext cx="3452968" cy="3130628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10" name="Title 17">
            <a:extLst>
              <a:ext uri="{FF2B5EF4-FFF2-40B4-BE49-F238E27FC236}">
                <a16:creationId xmlns:a16="http://schemas.microsoft.com/office/drawing/2014/main" id="{4669E440-681D-4096-BEC4-732791E6D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1" y="989543"/>
            <a:ext cx="5972946" cy="680695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834628-F2D8-4A21-B0EB-A8D6D9722D6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6" y="6313293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1381361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2EF0E0-1DA1-403B-A95C-01BD76426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2" y="1160465"/>
            <a:ext cx="5972947" cy="680695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45FA675-0AA6-482C-89AA-E4E8C5B7D8A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6" y="6313293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164557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Tom 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1846C22-44CE-4870-8D6B-C7620DFD1F0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6" y="6313293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3579791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Innehåll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9C3F536-D64B-4BFC-BEF4-CC79B31C2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1" y="989544"/>
            <a:ext cx="2607469" cy="896937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BD9082-4DAF-49BC-8F62-7BCCBC7E28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9194" y="989543"/>
            <a:ext cx="4393256" cy="4457948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D85BB55-8A0C-425A-A85F-B2238AEAFC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1550" y="1886480"/>
            <a:ext cx="2607468" cy="35610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latin typeface="Corbel" panose="020B05030202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err="1"/>
              <a:t>Underrubrik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9C8B79F-F032-42C4-B31B-257CCFC3E549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6" y="6313293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3787865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Bild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7967D8-9AB6-4493-8198-D2E80F8DCBB1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195" y="989543"/>
            <a:ext cx="4393256" cy="44320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i="0" baseline="0">
                <a:latin typeface="Corbel" panose="020B05030202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B7C0BE-15F7-4668-80A5-AC02F8244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1" y="989544"/>
            <a:ext cx="2607469" cy="896937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234FBC2-B46A-45E2-B9F8-38286BA4B10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1551" y="1886480"/>
            <a:ext cx="2607469" cy="3535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 b="0" i="0">
                <a:latin typeface="Corbel" panose="020B05030202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Underrubrik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385068F-3ECE-4D88-948B-15ED065E801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6" y="6313293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998993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Horisontell rubrik och vertik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5F73D1-05DE-46F7-9E43-08A30F532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67" y="365128"/>
            <a:ext cx="6315847" cy="638921"/>
          </a:xfrm>
          <a:prstGeom prst="rect">
            <a:avLst/>
          </a:prstGeom>
        </p:spPr>
        <p:txBody>
          <a:bodyPr/>
          <a:lstStyle>
            <a:lvl1pPr algn="r">
              <a:defRPr sz="2400" b="1" i="0" baseline="0"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623428C2-E86A-44FC-8AC9-39E11B0DBE0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92221" y="1135782"/>
            <a:ext cx="7485301" cy="5041183"/>
          </a:xfrm>
          <a:prstGeom prst="rect">
            <a:avLst/>
          </a:prstGeom>
        </p:spPr>
        <p:txBody>
          <a:bodyPr vert="vert"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7142806-D316-46CF-93B5-E15276F32A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4791" y="6062176"/>
            <a:ext cx="1057299" cy="15747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3A7F32A-8998-4710-9E3B-6DFF4FBEF47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 rot="5400000">
            <a:off x="-1607018" y="1962332"/>
            <a:ext cx="3711143" cy="1633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3698433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Vertikal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E1BDBFF-15E9-470E-A7EB-4148D3963D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4791" y="6062176"/>
            <a:ext cx="1057299" cy="15747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4405302-71D0-4965-8C9B-4F1B8814322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 rot="5400000">
            <a:off x="-1607018" y="1962332"/>
            <a:ext cx="3711143" cy="1633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  <p:sp>
        <p:nvSpPr>
          <p:cNvPr id="9" name="Vertical Title 1">
            <a:extLst>
              <a:ext uri="{FF2B5EF4-FFF2-40B4-BE49-F238E27FC236}">
                <a16:creationId xmlns:a16="http://schemas.microsoft.com/office/drawing/2014/main" id="{E2FB44C8-4919-419E-8A8B-AEB62F98E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2035" y="558265"/>
            <a:ext cx="726905" cy="5618699"/>
          </a:xfrm>
          <a:prstGeom prst="rect">
            <a:avLst/>
          </a:prstGeom>
        </p:spPr>
        <p:txBody>
          <a:bodyPr vert="eaVert"/>
          <a:lstStyle>
            <a:lvl1pPr>
              <a:defRPr sz="2400" b="1" i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CA5F55C2-EB4E-45B2-B637-12E61F6C4A4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180289" y="558265"/>
            <a:ext cx="6289067" cy="5618699"/>
          </a:xfrm>
          <a:prstGeom prst="rect">
            <a:avLst/>
          </a:prstGeom>
        </p:spPr>
        <p:txBody>
          <a:bodyPr vert="vert"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46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55A96A-FC56-4B7F-AD44-28845D2903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53851"/>
            <a:ext cx="7315200" cy="6687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Rubrik på </a:t>
            </a:r>
            <a:r>
              <a:rPr lang="sv-SE" noProof="0" dirty="0"/>
              <a:t>presentationen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6C8C534-9EC3-40D3-B393-A4CC2AB3D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5" y="1575136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r>
              <a:rPr lang="en-US" dirty="0"/>
              <a:t>, Datum</a:t>
            </a:r>
          </a:p>
        </p:txBody>
      </p:sp>
      <p:sp>
        <p:nvSpPr>
          <p:cNvPr id="5" name="Platshållare för bild 5">
            <a:extLst>
              <a:ext uri="{FF2B5EF4-FFF2-40B4-BE49-F238E27FC236}">
                <a16:creationId xmlns:a16="http://schemas.microsoft.com/office/drawing/2014/main" id="{9CFE1070-3FED-43DC-AB2A-8FC2B8DB74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sv-SE" dirty="0"/>
              <a:t>Klicka på Infoga… Bilder i verktygsfälten ovan för att lägga en bakgrundsbild</a:t>
            </a:r>
          </a:p>
        </p:txBody>
      </p:sp>
    </p:spTree>
    <p:extLst>
      <p:ext uri="{BB962C8B-B14F-4D97-AF65-F5344CB8AC3E}">
        <p14:creationId xmlns:p14="http://schemas.microsoft.com/office/powerpoint/2010/main" val="38832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98BD-1EBB-468D-A096-550FEF27733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2022-02-14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0A5-610E-431F-B872-722D3EC725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98BD-1EBB-468D-A096-550FEF27733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2022-02-14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0A5-610E-431F-B872-722D3EC725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8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98BD-1EBB-468D-A096-550FEF27733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2022-02-14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0A5-610E-431F-B872-722D3EC725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7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98BD-1EBB-468D-A096-550FEF27733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2022-02-14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0A5-610E-431F-B872-722D3EC725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98BD-1EBB-468D-A096-550FEF27733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2022-02-14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0A5-610E-431F-B872-722D3EC725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1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98BD-1EBB-468D-A096-550FEF27733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2022-02-14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0A5-610E-431F-B872-722D3EC725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7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98BD-1EBB-468D-A096-550FEF27733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2022-02-14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0A5-610E-431F-B872-722D3EC725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6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prstClr val="black">
                    <a:tint val="75000"/>
                  </a:prstClr>
                </a:solidFill>
                <a:latin typeface="Arial" charset="0"/>
              </a:rPr>
              <a:t>Resultatdialog 3 november 2011</a:t>
            </a:r>
            <a:endParaRPr lang="sv-SE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CBF0A5-610E-431F-B872-722D3EC72544}" type="slidenum">
              <a:rPr lang="sv-S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7" name="Bild 1" descr="C:\Users\Leif\Desktop\Finsam 08 09\finsam_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64" y="5990784"/>
            <a:ext cx="25922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21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D5648A-A1A7-457F-8D60-90B3F7A0A22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6265721"/>
            <a:ext cx="1018050" cy="26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sam-blekinge.s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sam-blekinge.s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56BD694-7750-426C-AF67-8C6D35002101}"/>
              </a:ext>
            </a:extLst>
          </p:cNvPr>
          <p:cNvSpPr/>
          <p:nvPr/>
        </p:nvSpPr>
        <p:spPr>
          <a:xfrm>
            <a:off x="0" y="0"/>
            <a:ext cx="9144000" cy="1649847"/>
          </a:xfrm>
          <a:prstGeom prst="rect">
            <a:avLst/>
          </a:prstGeom>
          <a:solidFill>
            <a:srgbClr val="FBE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latshållare för innehåll 5">
            <a:extLst>
              <a:ext uri="{FF2B5EF4-FFF2-40B4-BE49-F238E27FC236}">
                <a16:creationId xmlns:a16="http://schemas.microsoft.com/office/drawing/2014/main" id="{677FDDC6-A517-408B-B0A1-3836B37D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6992"/>
            <a:ext cx="3421498" cy="267332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20E3E64-6221-496D-ABA1-2B66961E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440160"/>
          </a:xfrm>
        </p:spPr>
        <p:txBody>
          <a:bodyPr>
            <a:normAutofit fontScale="90000"/>
          </a:bodyPr>
          <a:lstStyle/>
          <a:p>
            <a:r>
              <a:rPr lang="sv-SE" sz="7300" dirty="0"/>
              <a:t>BIP</a:t>
            </a:r>
            <a:br>
              <a:rPr lang="sv-SE" dirty="0"/>
            </a:br>
            <a:r>
              <a:rPr lang="sv-SE" sz="3100" dirty="0"/>
              <a:t>Blekinge med Individuellt Perspektiv</a:t>
            </a:r>
            <a:br>
              <a:rPr lang="sv-SE" dirty="0"/>
            </a:b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B86C34-D731-413A-BC68-CD43A1EED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3965"/>
            <a:ext cx="8435280" cy="4065315"/>
          </a:xfrm>
        </p:spPr>
        <p:txBody>
          <a:bodyPr>
            <a:normAutofit/>
          </a:bodyPr>
          <a:lstStyle/>
          <a:p>
            <a:pPr lvl="1"/>
            <a:r>
              <a:rPr lang="sv-SE" dirty="0"/>
              <a:t>Forskning visar att förhållningssätt och organisation av rehabiliteringsinsatser är avgörande för utfallet</a:t>
            </a:r>
          </a:p>
          <a:p>
            <a:pPr lvl="2"/>
            <a:r>
              <a:rPr lang="sv-SE" dirty="0"/>
              <a:t>Detta kan vi påverka. Vi äger därmed utfallet!</a:t>
            </a:r>
          </a:p>
          <a:p>
            <a:pPr lvl="1"/>
            <a:r>
              <a:rPr lang="sv-SE" dirty="0"/>
              <a:t>Arbetsmarknadsfokus</a:t>
            </a:r>
          </a:p>
          <a:p>
            <a:pPr lvl="1"/>
            <a:r>
              <a:rPr lang="sv-SE" dirty="0"/>
              <a:t>SKAPA</a:t>
            </a:r>
          </a:p>
          <a:p>
            <a:pPr lvl="2"/>
            <a:r>
              <a:rPr lang="sv-SE" dirty="0"/>
              <a:t>mäter individens stegförflyttning</a:t>
            </a:r>
          </a:p>
          <a:p>
            <a:pPr lvl="1"/>
            <a:r>
              <a:rPr lang="sv-SE" dirty="0"/>
              <a:t>Mer info och aktuella datum</a:t>
            </a:r>
          </a:p>
          <a:p>
            <a:pPr lvl="2"/>
            <a:r>
              <a:rPr lang="sv-SE" dirty="0">
                <a:hlinkClick r:id="rId3"/>
              </a:rPr>
              <a:t>www.finsam-blekinge.se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B9743062-6430-46A0-9ADC-426085209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79"/>
          <a:stretch/>
        </p:blipFill>
        <p:spPr>
          <a:xfrm>
            <a:off x="0" y="1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5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B069EC-AA3A-4678-97CA-C8A62328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BIP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F15037D4-B8AE-4D44-963B-AC2594253012}"/>
              </a:ext>
            </a:extLst>
          </p:cNvPr>
          <p:cNvSpPr/>
          <p:nvPr/>
        </p:nvSpPr>
        <p:spPr>
          <a:xfrm>
            <a:off x="1359212" y="646140"/>
            <a:ext cx="2893852" cy="1964079"/>
          </a:xfrm>
          <a:prstGeom prst="ellipse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/>
              <a:t>Forskningsstöd och evidens finns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4B3C2FF4-04C7-4402-AFDF-897F17C5C50D}"/>
              </a:ext>
            </a:extLst>
          </p:cNvPr>
          <p:cNvSpPr/>
          <p:nvPr/>
        </p:nvSpPr>
        <p:spPr>
          <a:xfrm>
            <a:off x="-109553" y="2097578"/>
            <a:ext cx="2893852" cy="1964079"/>
          </a:xfrm>
          <a:prstGeom prst="ellipse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/>
              <a:t>Helhetsgrepp: </a:t>
            </a:r>
          </a:p>
          <a:p>
            <a:pPr lvl="1"/>
            <a:r>
              <a:rPr lang="sv-SE" b="1" dirty="0"/>
              <a:t>Organisation</a:t>
            </a:r>
          </a:p>
          <a:p>
            <a:pPr lvl="1"/>
            <a:r>
              <a:rPr lang="sv-SE" b="1" dirty="0"/>
              <a:t>Ledarskap</a:t>
            </a:r>
          </a:p>
          <a:p>
            <a:pPr lvl="1"/>
            <a:r>
              <a:rPr lang="sv-SE" b="1" dirty="0"/>
              <a:t>Handledare</a:t>
            </a:r>
          </a:p>
          <a:p>
            <a:pPr lvl="1"/>
            <a:r>
              <a:rPr lang="sv-SE" b="1" dirty="0"/>
              <a:t>Individ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5E1227A-CFCF-4DF4-9C9D-01B59138CDA1}"/>
              </a:ext>
            </a:extLst>
          </p:cNvPr>
          <p:cNvSpPr/>
          <p:nvPr/>
        </p:nvSpPr>
        <p:spPr>
          <a:xfrm>
            <a:off x="259783" y="3668118"/>
            <a:ext cx="3644848" cy="1964079"/>
          </a:xfrm>
          <a:prstGeom prst="ellipse">
            <a:avLst/>
          </a:prstGeom>
          <a:solidFill>
            <a:schemeClr val="accent2">
              <a:lumMod val="5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/>
              <a:t>Organisatoriskt</a:t>
            </a:r>
            <a:br>
              <a:rPr lang="sv-SE" b="1" dirty="0"/>
            </a:br>
            <a:br>
              <a:rPr lang="sv-SE" b="1" dirty="0"/>
            </a:br>
            <a:r>
              <a:rPr lang="sv-SE" b="1" dirty="0"/>
              <a:t>Samsyn och hjälp till verksamhetsutveckling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54CE2DCF-3F3B-4699-98CA-0903B27A7A65}"/>
              </a:ext>
            </a:extLst>
          </p:cNvPr>
          <p:cNvSpPr/>
          <p:nvPr/>
        </p:nvSpPr>
        <p:spPr>
          <a:xfrm>
            <a:off x="5828879" y="1111779"/>
            <a:ext cx="3207181" cy="2317221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/>
              <a:t>Tydliggör individens ansvar och behov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86B5C0F-8C9A-492F-BC3D-3636C0E79391}"/>
              </a:ext>
            </a:extLst>
          </p:cNvPr>
          <p:cNvSpPr/>
          <p:nvPr/>
        </p:nvSpPr>
        <p:spPr>
          <a:xfrm>
            <a:off x="4318246" y="2404655"/>
            <a:ext cx="3018099" cy="2499182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/>
              <a:t>Handledare stärks i mötet med individen och i sin yrkesroll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66BD41B4-6537-4839-B859-A26C3556BC48}"/>
              </a:ext>
            </a:extLst>
          </p:cNvPr>
          <p:cNvSpPr/>
          <p:nvPr/>
        </p:nvSpPr>
        <p:spPr>
          <a:xfrm>
            <a:off x="1887216" y="2271210"/>
            <a:ext cx="2893852" cy="1964079"/>
          </a:xfrm>
          <a:prstGeom prst="ellipse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/>
              <a:t>Det ledarskap som utövas gör skillnad</a:t>
            </a:r>
          </a:p>
        </p:txBody>
      </p:sp>
      <p:pic>
        <p:nvPicPr>
          <p:cNvPr id="12" name="Picture 155">
            <a:extLst>
              <a:ext uri="{FF2B5EF4-FFF2-40B4-BE49-F238E27FC236}">
                <a16:creationId xmlns:a16="http://schemas.microsoft.com/office/drawing/2014/main" id="{14F7FA69-7DB5-4143-9DBB-81E8FB097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49960" y="4373585"/>
            <a:ext cx="1191574" cy="73581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778442C-6849-46B8-9471-729BABD15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026" y="5134500"/>
            <a:ext cx="1727858" cy="49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 6">
            <a:extLst>
              <a:ext uri="{FF2B5EF4-FFF2-40B4-BE49-F238E27FC236}">
                <a16:creationId xmlns:a16="http://schemas.microsoft.com/office/drawing/2014/main" id="{7AA8BED6-1AB7-4795-83FF-47B038B8D9E6}"/>
              </a:ext>
            </a:extLst>
          </p:cNvPr>
          <p:cNvSpPr/>
          <p:nvPr/>
        </p:nvSpPr>
        <p:spPr>
          <a:xfrm>
            <a:off x="1811613" y="5209520"/>
            <a:ext cx="5334239" cy="955784"/>
          </a:xfrm>
          <a:prstGeom prst="ellipse">
            <a:avLst/>
          </a:prstGeom>
          <a:solidFill>
            <a:srgbClr val="70AD47">
              <a:alpha val="61961"/>
            </a:srgbClr>
          </a:solidFill>
          <a:ln w="9525"/>
          <a:scene3d>
            <a:camera prst="perspectiveRelaxedModerately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700" dirty="0">
                <a:solidFill>
                  <a:schemeClr val="accent6">
                    <a:lumMod val="50000"/>
                  </a:schemeClr>
                </a:solidFill>
              </a:rPr>
              <a:t>Politik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B5E484E-0657-42AB-A7C4-B62416B114C5}"/>
              </a:ext>
            </a:extLst>
          </p:cNvPr>
          <p:cNvSpPr txBox="1"/>
          <p:nvPr/>
        </p:nvSpPr>
        <p:spPr>
          <a:xfrm>
            <a:off x="92409" y="4793780"/>
            <a:ext cx="20046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a-DK" sz="1350" b="1" dirty="0">
                <a:solidFill>
                  <a:schemeClr val="accent1"/>
                </a:solidFill>
              </a:rPr>
              <a:t>Politiken</a:t>
            </a:r>
          </a:p>
          <a:p>
            <a:pPr lvl="0"/>
            <a:r>
              <a:rPr lang="da-DK" sz="1350" dirty="0">
                <a:solidFill>
                  <a:schemeClr val="accent1"/>
                </a:solidFill>
              </a:rPr>
              <a:t>Har höga förväntningar och tilltro till ledning och adminstration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741407C-6457-42A6-9A3D-7C475BEEAEF5}"/>
              </a:ext>
            </a:extLst>
          </p:cNvPr>
          <p:cNvSpPr txBox="1"/>
          <p:nvPr/>
        </p:nvSpPr>
        <p:spPr>
          <a:xfrm>
            <a:off x="92409" y="3986356"/>
            <a:ext cx="2229355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a-DK" sz="1350" b="1" dirty="0">
                <a:solidFill>
                  <a:schemeClr val="accent1"/>
                </a:solidFill>
              </a:rPr>
              <a:t>Ledningen</a:t>
            </a:r>
            <a:r>
              <a:rPr lang="da-DK" sz="1350" dirty="0">
                <a:solidFill>
                  <a:schemeClr val="accent1"/>
                </a:solidFill>
              </a:rPr>
              <a:t> har höga förväntningar och tilltro till personalen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548A8764-2A33-4530-A71C-111BCC4FD93D}"/>
              </a:ext>
            </a:extLst>
          </p:cNvPr>
          <p:cNvGrpSpPr/>
          <p:nvPr/>
        </p:nvGrpSpPr>
        <p:grpSpPr>
          <a:xfrm>
            <a:off x="12322" y="3094336"/>
            <a:ext cx="1744963" cy="841484"/>
            <a:chOff x="4024515" y="1497152"/>
            <a:chExt cx="1821291" cy="2892561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22411EBD-72AA-4366-A84F-B969E5BA8C2F}"/>
                </a:ext>
              </a:extLst>
            </p:cNvPr>
            <p:cNvSpPr/>
            <p:nvPr/>
          </p:nvSpPr>
          <p:spPr>
            <a:xfrm>
              <a:off x="4024515" y="1497152"/>
              <a:ext cx="1821291" cy="28925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6A8F7AB1-C13B-434D-A44D-9119131B08F6}"/>
                </a:ext>
              </a:extLst>
            </p:cNvPr>
            <p:cNvSpPr txBox="1"/>
            <p:nvPr/>
          </p:nvSpPr>
          <p:spPr>
            <a:xfrm>
              <a:off x="4024515" y="1497152"/>
              <a:ext cx="1821291" cy="2892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735" tIns="0" rIns="0" bIns="0" numCol="1" spcCol="1270" anchor="t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350" b="1" dirty="0">
                  <a:solidFill>
                    <a:schemeClr val="accent1"/>
                  </a:solidFill>
                </a:rPr>
                <a:t>Personalen</a:t>
              </a:r>
              <a:r>
                <a:rPr lang="da-DK" sz="1350" dirty="0">
                  <a:solidFill>
                    <a:schemeClr val="accent1"/>
                  </a:solidFill>
                </a:rPr>
                <a:t> har höga förväntningar och tilltro till deltagarna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75DD87C9-1BC1-4B5F-A8EE-066F740317C2}"/>
              </a:ext>
            </a:extLst>
          </p:cNvPr>
          <p:cNvGrpSpPr/>
          <p:nvPr/>
        </p:nvGrpSpPr>
        <p:grpSpPr>
          <a:xfrm>
            <a:off x="271834" y="1859679"/>
            <a:ext cx="3133478" cy="793301"/>
            <a:chOff x="5775757" y="1065864"/>
            <a:chExt cx="1848246" cy="3394928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E8FD671-C766-4078-A1D0-B3AC0CAAF8F1}"/>
                </a:ext>
              </a:extLst>
            </p:cNvPr>
            <p:cNvSpPr/>
            <p:nvPr/>
          </p:nvSpPr>
          <p:spPr>
            <a:xfrm>
              <a:off x="5775757" y="1065864"/>
              <a:ext cx="1848246" cy="33949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4C809B81-A4DA-46B5-A6AA-6FFA83A1FA61}"/>
                </a:ext>
              </a:extLst>
            </p:cNvPr>
            <p:cNvSpPr txBox="1"/>
            <p:nvPr/>
          </p:nvSpPr>
          <p:spPr>
            <a:xfrm>
              <a:off x="5775757" y="1065864"/>
              <a:ext cx="1848246" cy="3394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1306" tIns="0" rIns="0" bIns="0" numCol="1" spcCol="1270" anchor="t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</a:rPr>
                <a:t>Deltagarna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har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höga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förväntningar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och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tilltro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till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sina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egna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förmågor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och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resurser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da-DK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A9A5C88B-A1A1-428C-81A4-171A744672D0}"/>
              </a:ext>
            </a:extLst>
          </p:cNvPr>
          <p:cNvGrpSpPr/>
          <p:nvPr/>
        </p:nvGrpSpPr>
        <p:grpSpPr>
          <a:xfrm>
            <a:off x="6929118" y="2387994"/>
            <a:ext cx="2762167" cy="661600"/>
            <a:chOff x="5775757" y="1065864"/>
            <a:chExt cx="1848246" cy="3553658"/>
          </a:xfrm>
        </p:grpSpPr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636358B7-F1E1-4A75-927E-A780E740C29B}"/>
                </a:ext>
              </a:extLst>
            </p:cNvPr>
            <p:cNvSpPr/>
            <p:nvPr/>
          </p:nvSpPr>
          <p:spPr>
            <a:xfrm>
              <a:off x="5775757" y="1065864"/>
              <a:ext cx="1848246" cy="33949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273FC046-0CCA-4321-8336-B1E6AE331334}"/>
                </a:ext>
              </a:extLst>
            </p:cNvPr>
            <p:cNvSpPr txBox="1"/>
            <p:nvPr/>
          </p:nvSpPr>
          <p:spPr>
            <a:xfrm>
              <a:off x="5809440" y="1224594"/>
              <a:ext cx="1261710" cy="3394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1306" tIns="0" rIns="0" bIns="0" numCol="1" spcCol="1270" anchor="t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b="1" dirty="0" err="1">
                  <a:solidFill>
                    <a:schemeClr val="accent1"/>
                  </a:solidFill>
                </a:rPr>
                <a:t>Deltagarna</a:t>
              </a:r>
              <a:r>
                <a:rPr lang="en-US" sz="1350" dirty="0">
                  <a:solidFill>
                    <a:schemeClr val="accent1"/>
                  </a:solidFill>
                </a:rPr>
                <a:t> </a:t>
              </a:r>
              <a:r>
                <a:rPr lang="en-US" sz="1350" dirty="0" err="1">
                  <a:solidFill>
                    <a:schemeClr val="accent1"/>
                  </a:solidFill>
                </a:rPr>
                <a:t>har</a:t>
              </a:r>
              <a:r>
                <a:rPr lang="en-US" sz="1350" dirty="0">
                  <a:solidFill>
                    <a:schemeClr val="accent1"/>
                  </a:solidFill>
                </a:rPr>
                <a:t> </a:t>
              </a:r>
              <a:r>
                <a:rPr lang="en-US" sz="1350" dirty="0" err="1">
                  <a:solidFill>
                    <a:schemeClr val="accent1"/>
                  </a:solidFill>
                </a:rPr>
                <a:t>höga</a:t>
              </a:r>
              <a:r>
                <a:rPr lang="en-US" sz="1350" dirty="0">
                  <a:solidFill>
                    <a:schemeClr val="accent1"/>
                  </a:solidFill>
                </a:rPr>
                <a:t> </a:t>
              </a:r>
              <a:r>
                <a:rPr lang="en-US" sz="1350" dirty="0" err="1">
                  <a:solidFill>
                    <a:schemeClr val="accent1"/>
                  </a:solidFill>
                </a:rPr>
                <a:t>förväntningar</a:t>
              </a:r>
              <a:r>
                <a:rPr lang="en-US" sz="1350" dirty="0">
                  <a:solidFill>
                    <a:schemeClr val="accent1"/>
                  </a:solidFill>
                </a:rPr>
                <a:t> </a:t>
              </a:r>
              <a:r>
                <a:rPr lang="en-US" sz="1350" dirty="0" err="1">
                  <a:solidFill>
                    <a:schemeClr val="accent1"/>
                  </a:solidFill>
                </a:rPr>
                <a:t>och</a:t>
              </a:r>
              <a:r>
                <a:rPr lang="en-US" sz="1350" dirty="0">
                  <a:solidFill>
                    <a:schemeClr val="accent1"/>
                  </a:solidFill>
                </a:rPr>
                <a:t> </a:t>
              </a:r>
              <a:r>
                <a:rPr lang="en-US" sz="1350" dirty="0" err="1">
                  <a:solidFill>
                    <a:schemeClr val="accent1"/>
                  </a:solidFill>
                </a:rPr>
                <a:t>tilltro</a:t>
              </a:r>
              <a:r>
                <a:rPr lang="en-US" sz="1350" dirty="0">
                  <a:solidFill>
                    <a:schemeClr val="accent1"/>
                  </a:solidFill>
                </a:rPr>
                <a:t> </a:t>
              </a:r>
              <a:r>
                <a:rPr lang="en-US" sz="1350" dirty="0" err="1">
                  <a:solidFill>
                    <a:schemeClr val="accent1"/>
                  </a:solidFill>
                </a:rPr>
                <a:t>personalen</a:t>
              </a:r>
              <a:endParaRPr lang="da-DK" sz="135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1" name="textruta 40">
            <a:extLst>
              <a:ext uri="{FF2B5EF4-FFF2-40B4-BE49-F238E27FC236}">
                <a16:creationId xmlns:a16="http://schemas.microsoft.com/office/drawing/2014/main" id="{A4BD0D0A-F092-4E19-A3DD-16EBBB2181EA}"/>
              </a:ext>
            </a:extLst>
          </p:cNvPr>
          <p:cNvSpPr txBox="1"/>
          <p:nvPr/>
        </p:nvSpPr>
        <p:spPr>
          <a:xfrm>
            <a:off x="6979416" y="3978477"/>
            <a:ext cx="2164585" cy="6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1306" tIns="0" rIns="0" bIns="0" numCol="1" spcCol="1270" anchor="t" anchorCtr="0">
            <a:noAutofit/>
          </a:bodyPr>
          <a:lstStyle/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 b="1" dirty="0" err="1">
                <a:solidFill>
                  <a:schemeClr val="accent1"/>
                </a:solidFill>
              </a:rPr>
              <a:t>Personalen</a:t>
            </a:r>
            <a:r>
              <a:rPr lang="en-US" sz="1350" dirty="0">
                <a:solidFill>
                  <a:schemeClr val="accent1"/>
                </a:solidFill>
              </a:rPr>
              <a:t> </a:t>
            </a:r>
            <a:r>
              <a:rPr lang="en-US" sz="1350" dirty="0" err="1">
                <a:solidFill>
                  <a:schemeClr val="accent1"/>
                </a:solidFill>
              </a:rPr>
              <a:t>har</a:t>
            </a:r>
            <a:r>
              <a:rPr lang="en-US" sz="1350" dirty="0">
                <a:solidFill>
                  <a:schemeClr val="accent1"/>
                </a:solidFill>
              </a:rPr>
              <a:t> </a:t>
            </a:r>
            <a:r>
              <a:rPr lang="en-US" sz="1350" dirty="0" err="1">
                <a:solidFill>
                  <a:schemeClr val="accent1"/>
                </a:solidFill>
              </a:rPr>
              <a:t>höga</a:t>
            </a:r>
            <a:r>
              <a:rPr lang="en-US" sz="1350" dirty="0">
                <a:solidFill>
                  <a:schemeClr val="accent1"/>
                </a:solidFill>
              </a:rPr>
              <a:t> </a:t>
            </a:r>
            <a:r>
              <a:rPr lang="en-US" sz="1350" dirty="0" err="1">
                <a:solidFill>
                  <a:schemeClr val="accent1"/>
                </a:solidFill>
              </a:rPr>
              <a:t>förväntningar</a:t>
            </a:r>
            <a:r>
              <a:rPr lang="en-US" sz="1350" dirty="0">
                <a:solidFill>
                  <a:schemeClr val="accent1"/>
                </a:solidFill>
              </a:rPr>
              <a:t> </a:t>
            </a:r>
            <a:r>
              <a:rPr lang="en-US" sz="1350" dirty="0" err="1">
                <a:solidFill>
                  <a:schemeClr val="accent1"/>
                </a:solidFill>
              </a:rPr>
              <a:t>och</a:t>
            </a:r>
            <a:r>
              <a:rPr lang="en-US" sz="1350" dirty="0">
                <a:solidFill>
                  <a:schemeClr val="accent1"/>
                </a:solidFill>
              </a:rPr>
              <a:t> </a:t>
            </a:r>
            <a:r>
              <a:rPr lang="en-US" sz="1350" dirty="0" err="1">
                <a:solidFill>
                  <a:schemeClr val="accent1"/>
                </a:solidFill>
              </a:rPr>
              <a:t>tilltro</a:t>
            </a:r>
            <a:r>
              <a:rPr lang="en-US" sz="1350" dirty="0">
                <a:solidFill>
                  <a:schemeClr val="accent1"/>
                </a:solidFill>
              </a:rPr>
              <a:t> </a:t>
            </a:r>
            <a:r>
              <a:rPr lang="en-US" sz="1350" dirty="0" err="1">
                <a:solidFill>
                  <a:schemeClr val="accent1"/>
                </a:solidFill>
              </a:rPr>
              <a:t>ledning</a:t>
            </a:r>
            <a:r>
              <a:rPr lang="en-US" sz="1350" dirty="0">
                <a:solidFill>
                  <a:schemeClr val="accent1"/>
                </a:solidFill>
              </a:rPr>
              <a:t> </a:t>
            </a:r>
            <a:r>
              <a:rPr lang="en-US" sz="1350" dirty="0" err="1">
                <a:solidFill>
                  <a:schemeClr val="accent1"/>
                </a:solidFill>
              </a:rPr>
              <a:t>och</a:t>
            </a:r>
            <a:r>
              <a:rPr lang="en-US" sz="1350" dirty="0">
                <a:solidFill>
                  <a:schemeClr val="accent1"/>
                </a:solidFill>
              </a:rPr>
              <a:t> administration</a:t>
            </a:r>
            <a:endParaRPr lang="da-DK" sz="1350" dirty="0">
              <a:solidFill>
                <a:schemeClr val="accent1"/>
              </a:solidFill>
            </a:endParaRP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2BB9A1C0-2F25-420B-906E-4A62D1A8D2EC}"/>
              </a:ext>
            </a:extLst>
          </p:cNvPr>
          <p:cNvSpPr txBox="1"/>
          <p:nvPr/>
        </p:nvSpPr>
        <p:spPr>
          <a:xfrm>
            <a:off x="6929117" y="4996106"/>
            <a:ext cx="1885601" cy="6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1306" tIns="0" rIns="0" bIns="0" numCol="1" spcCol="1270" anchor="t" anchorCtr="0">
            <a:noAutofit/>
          </a:bodyPr>
          <a:lstStyle/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 b="1" dirty="0" err="1">
                <a:solidFill>
                  <a:schemeClr val="accent1"/>
                </a:solidFill>
              </a:rPr>
              <a:t>Tjm-ledningen</a:t>
            </a:r>
            <a:r>
              <a:rPr lang="en-US" sz="1350" dirty="0">
                <a:solidFill>
                  <a:schemeClr val="accent1"/>
                </a:solidFill>
              </a:rPr>
              <a:t> </a:t>
            </a:r>
            <a:r>
              <a:rPr lang="en-US" sz="1350" dirty="0" err="1">
                <a:solidFill>
                  <a:schemeClr val="accent1"/>
                </a:solidFill>
              </a:rPr>
              <a:t>har</a:t>
            </a:r>
            <a:r>
              <a:rPr lang="en-US" sz="1350" dirty="0">
                <a:solidFill>
                  <a:schemeClr val="accent1"/>
                </a:solidFill>
              </a:rPr>
              <a:t> </a:t>
            </a:r>
            <a:r>
              <a:rPr lang="en-US" sz="1350" dirty="0" err="1">
                <a:solidFill>
                  <a:schemeClr val="accent1"/>
                </a:solidFill>
              </a:rPr>
              <a:t>höga</a:t>
            </a:r>
            <a:r>
              <a:rPr lang="en-US" sz="1350" dirty="0">
                <a:solidFill>
                  <a:schemeClr val="accent1"/>
                </a:solidFill>
              </a:rPr>
              <a:t> </a:t>
            </a:r>
            <a:r>
              <a:rPr lang="en-US" sz="1350" dirty="0" err="1">
                <a:solidFill>
                  <a:schemeClr val="accent1"/>
                </a:solidFill>
              </a:rPr>
              <a:t>förväntningar</a:t>
            </a:r>
            <a:r>
              <a:rPr lang="en-US" sz="1350" dirty="0">
                <a:solidFill>
                  <a:schemeClr val="accent1"/>
                </a:solidFill>
              </a:rPr>
              <a:t> </a:t>
            </a:r>
            <a:r>
              <a:rPr lang="en-US" sz="1350" dirty="0" err="1">
                <a:solidFill>
                  <a:schemeClr val="accent1"/>
                </a:solidFill>
              </a:rPr>
              <a:t>och</a:t>
            </a:r>
            <a:r>
              <a:rPr lang="en-US" sz="1350" dirty="0">
                <a:solidFill>
                  <a:schemeClr val="accent1"/>
                </a:solidFill>
              </a:rPr>
              <a:t> </a:t>
            </a:r>
            <a:r>
              <a:rPr lang="en-US" sz="1350" dirty="0" err="1">
                <a:solidFill>
                  <a:schemeClr val="accent1"/>
                </a:solidFill>
              </a:rPr>
              <a:t>tilltro</a:t>
            </a:r>
            <a:r>
              <a:rPr lang="en-US" sz="1350" dirty="0">
                <a:solidFill>
                  <a:schemeClr val="accent1"/>
                </a:solidFill>
              </a:rPr>
              <a:t> </a:t>
            </a:r>
            <a:r>
              <a:rPr lang="en-US" sz="1350" dirty="0" err="1">
                <a:solidFill>
                  <a:schemeClr val="accent1"/>
                </a:solidFill>
              </a:rPr>
              <a:t>politiken</a:t>
            </a:r>
            <a:endParaRPr lang="da-DK" sz="1350" dirty="0">
              <a:solidFill>
                <a:schemeClr val="accent1"/>
              </a:solidFill>
            </a:endParaRPr>
          </a:p>
        </p:txBody>
      </p:sp>
      <p:sp>
        <p:nvSpPr>
          <p:cNvPr id="43" name="Rubrik 1">
            <a:extLst>
              <a:ext uri="{FF2B5EF4-FFF2-40B4-BE49-F238E27FC236}">
                <a16:creationId xmlns:a16="http://schemas.microsoft.com/office/drawing/2014/main" id="{FFBC547D-C28C-4554-9D36-191D321E7F39}"/>
              </a:ext>
            </a:extLst>
          </p:cNvPr>
          <p:cNvSpPr txBox="1">
            <a:spLocks/>
          </p:cNvSpPr>
          <p:nvPr/>
        </p:nvSpPr>
        <p:spPr>
          <a:xfrm>
            <a:off x="-22206" y="1"/>
            <a:ext cx="9202718" cy="9012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300" b="1" dirty="0">
                <a:solidFill>
                  <a:schemeClr val="accent6">
                    <a:lumMod val="50000"/>
                  </a:schemeClr>
                </a:solidFill>
              </a:rPr>
              <a:t>BIP</a:t>
            </a:r>
          </a:p>
          <a:p>
            <a:r>
              <a:rPr lang="sv-SE" sz="2100" b="1" dirty="0">
                <a:solidFill>
                  <a:schemeClr val="accent6">
                    <a:lumMod val="50000"/>
                  </a:schemeClr>
                </a:solidFill>
              </a:rPr>
              <a:t>Stegförflyttningar genom höga förväntningar och tilltro</a:t>
            </a:r>
          </a:p>
        </p:txBody>
      </p:sp>
      <p:sp>
        <p:nvSpPr>
          <p:cNvPr id="35" name="Pil: nedåt 34">
            <a:extLst>
              <a:ext uri="{FF2B5EF4-FFF2-40B4-BE49-F238E27FC236}">
                <a16:creationId xmlns:a16="http://schemas.microsoft.com/office/drawing/2014/main" id="{6E1E6027-B4E4-4DD3-AAD8-F81E811A5A12}"/>
              </a:ext>
            </a:extLst>
          </p:cNvPr>
          <p:cNvSpPr/>
          <p:nvPr/>
        </p:nvSpPr>
        <p:spPr>
          <a:xfrm>
            <a:off x="6243346" y="4847044"/>
            <a:ext cx="386912" cy="867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4" name="Pil: nedåt 3">
            <a:extLst>
              <a:ext uri="{FF2B5EF4-FFF2-40B4-BE49-F238E27FC236}">
                <a16:creationId xmlns:a16="http://schemas.microsoft.com/office/drawing/2014/main" id="{5C46CE36-7765-4F6C-B9EF-1585FDDAD244}"/>
              </a:ext>
            </a:extLst>
          </p:cNvPr>
          <p:cNvSpPr/>
          <p:nvPr/>
        </p:nvSpPr>
        <p:spPr>
          <a:xfrm rot="10800000">
            <a:off x="2471446" y="4831804"/>
            <a:ext cx="386912" cy="867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9289B33F-D250-4B47-B098-03CC9A886577}"/>
              </a:ext>
            </a:extLst>
          </p:cNvPr>
          <p:cNvSpPr/>
          <p:nvPr/>
        </p:nvSpPr>
        <p:spPr>
          <a:xfrm>
            <a:off x="1826853" y="4276997"/>
            <a:ext cx="5334239" cy="955784"/>
          </a:xfrm>
          <a:prstGeom prst="ellipse">
            <a:avLst/>
          </a:prstGeom>
          <a:solidFill>
            <a:srgbClr val="70AD47">
              <a:alpha val="61961"/>
            </a:srgbClr>
          </a:solidFill>
          <a:ln w="9525"/>
          <a:scene3d>
            <a:camera prst="perspectiveRelaxedModerately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700" dirty="0">
                <a:solidFill>
                  <a:schemeClr val="accent6">
                    <a:lumMod val="50000"/>
                  </a:schemeClr>
                </a:solidFill>
              </a:rPr>
              <a:t>Ledning och </a:t>
            </a:r>
            <a:r>
              <a:rPr lang="sv-SE" sz="2700" dirty="0" err="1">
                <a:solidFill>
                  <a:schemeClr val="accent6">
                    <a:lumMod val="50000"/>
                  </a:schemeClr>
                </a:solidFill>
              </a:rPr>
              <a:t>admin</a:t>
            </a:r>
            <a:endParaRPr lang="sv-SE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Pil: nedåt 35">
            <a:extLst>
              <a:ext uri="{FF2B5EF4-FFF2-40B4-BE49-F238E27FC236}">
                <a16:creationId xmlns:a16="http://schemas.microsoft.com/office/drawing/2014/main" id="{56D7A84C-1019-46F2-8325-6E411F66B8F2}"/>
              </a:ext>
            </a:extLst>
          </p:cNvPr>
          <p:cNvSpPr/>
          <p:nvPr/>
        </p:nvSpPr>
        <p:spPr>
          <a:xfrm>
            <a:off x="6243346" y="3925165"/>
            <a:ext cx="386912" cy="867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1" name="Pil: nedåt 30">
            <a:extLst>
              <a:ext uri="{FF2B5EF4-FFF2-40B4-BE49-F238E27FC236}">
                <a16:creationId xmlns:a16="http://schemas.microsoft.com/office/drawing/2014/main" id="{7E2E87DA-0043-45A3-859D-7ECC03EA6E74}"/>
              </a:ext>
            </a:extLst>
          </p:cNvPr>
          <p:cNvSpPr/>
          <p:nvPr/>
        </p:nvSpPr>
        <p:spPr>
          <a:xfrm rot="10800000">
            <a:off x="2471446" y="3909925"/>
            <a:ext cx="386912" cy="867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45D5CE9C-05C3-4A62-B417-47C19FA92B8B}"/>
              </a:ext>
            </a:extLst>
          </p:cNvPr>
          <p:cNvSpPr/>
          <p:nvPr/>
        </p:nvSpPr>
        <p:spPr>
          <a:xfrm>
            <a:off x="1811613" y="3316877"/>
            <a:ext cx="5334239" cy="955784"/>
          </a:xfrm>
          <a:prstGeom prst="ellipse">
            <a:avLst/>
          </a:prstGeom>
          <a:solidFill>
            <a:srgbClr val="70AD47">
              <a:alpha val="61961"/>
            </a:srgbClr>
          </a:solidFill>
          <a:ln w="9525"/>
          <a:scene3d>
            <a:camera prst="perspectiveRelaxedModerately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700" dirty="0">
                <a:solidFill>
                  <a:schemeClr val="accent6">
                    <a:lumMod val="50000"/>
                  </a:schemeClr>
                </a:solidFill>
              </a:rPr>
              <a:t>Personal</a:t>
            </a:r>
          </a:p>
        </p:txBody>
      </p:sp>
      <p:sp>
        <p:nvSpPr>
          <p:cNvPr id="37" name="Pil: nedåt 36">
            <a:extLst>
              <a:ext uri="{FF2B5EF4-FFF2-40B4-BE49-F238E27FC236}">
                <a16:creationId xmlns:a16="http://schemas.microsoft.com/office/drawing/2014/main" id="{DE62E835-7744-4743-B829-83C47BF732E3}"/>
              </a:ext>
            </a:extLst>
          </p:cNvPr>
          <p:cNvSpPr/>
          <p:nvPr/>
        </p:nvSpPr>
        <p:spPr>
          <a:xfrm>
            <a:off x="6243346" y="2985845"/>
            <a:ext cx="386912" cy="867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2" name="Pil: nedåt 31">
            <a:extLst>
              <a:ext uri="{FF2B5EF4-FFF2-40B4-BE49-F238E27FC236}">
                <a16:creationId xmlns:a16="http://schemas.microsoft.com/office/drawing/2014/main" id="{3E45883C-B355-4097-B279-EEE5E740376D}"/>
              </a:ext>
            </a:extLst>
          </p:cNvPr>
          <p:cNvSpPr/>
          <p:nvPr/>
        </p:nvSpPr>
        <p:spPr>
          <a:xfrm rot="10800000">
            <a:off x="2471446" y="2970605"/>
            <a:ext cx="386912" cy="867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79A75F95-0A36-4B55-AE73-E262ED440260}"/>
              </a:ext>
            </a:extLst>
          </p:cNvPr>
          <p:cNvSpPr/>
          <p:nvPr/>
        </p:nvSpPr>
        <p:spPr>
          <a:xfrm>
            <a:off x="1811613" y="2378509"/>
            <a:ext cx="5334239" cy="955784"/>
          </a:xfrm>
          <a:prstGeom prst="ellipse">
            <a:avLst/>
          </a:prstGeom>
          <a:solidFill>
            <a:srgbClr val="70AD47">
              <a:alpha val="61961"/>
            </a:srgbClr>
          </a:solidFill>
          <a:ln w="9525"/>
          <a:scene3d>
            <a:camera prst="perspectiveRelaxedModerately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700" dirty="0">
                <a:solidFill>
                  <a:schemeClr val="accent6">
                    <a:lumMod val="50000"/>
                  </a:schemeClr>
                </a:solidFill>
              </a:rPr>
              <a:t>Deltagare</a:t>
            </a:r>
          </a:p>
        </p:txBody>
      </p:sp>
      <p:sp>
        <p:nvSpPr>
          <p:cNvPr id="33" name="Pil: nedåt 32">
            <a:extLst>
              <a:ext uri="{FF2B5EF4-FFF2-40B4-BE49-F238E27FC236}">
                <a16:creationId xmlns:a16="http://schemas.microsoft.com/office/drawing/2014/main" id="{F4E023F8-4087-4E0D-B579-2D1B0D7E17A5}"/>
              </a:ext>
            </a:extLst>
          </p:cNvPr>
          <p:cNvSpPr/>
          <p:nvPr/>
        </p:nvSpPr>
        <p:spPr>
          <a:xfrm rot="10800000">
            <a:off x="3779382" y="1802876"/>
            <a:ext cx="1429177" cy="923129"/>
          </a:xfrm>
          <a:prstGeom prst="downArrow">
            <a:avLst>
              <a:gd name="adj1" fmla="val 45678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2178557B-9B23-4122-B022-4FB064055FC1}"/>
              </a:ext>
            </a:extLst>
          </p:cNvPr>
          <p:cNvSpPr/>
          <p:nvPr/>
        </p:nvSpPr>
        <p:spPr>
          <a:xfrm>
            <a:off x="1826853" y="861617"/>
            <a:ext cx="5334239" cy="1278536"/>
          </a:xfrm>
          <a:prstGeom prst="ellipse">
            <a:avLst/>
          </a:prstGeom>
          <a:solidFill>
            <a:srgbClr val="70AD47">
              <a:alpha val="61961"/>
            </a:srgbClr>
          </a:solidFill>
          <a:ln w="9525"/>
          <a:scene3d>
            <a:camera prst="perspectiveRelaxedModerately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700" dirty="0">
                <a:solidFill>
                  <a:schemeClr val="accent6">
                    <a:lumMod val="50000"/>
                  </a:schemeClr>
                </a:solidFill>
              </a:rPr>
              <a:t>Förflyttning mot arbete/studier</a:t>
            </a:r>
          </a:p>
        </p:txBody>
      </p:sp>
    </p:spTree>
    <p:extLst>
      <p:ext uri="{BB962C8B-B14F-4D97-AF65-F5344CB8AC3E}">
        <p14:creationId xmlns:p14="http://schemas.microsoft.com/office/powerpoint/2010/main" val="19665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41" grpId="0"/>
      <p:bldP spid="42" grpId="0"/>
      <p:bldP spid="35" grpId="0" animBg="1"/>
      <p:bldP spid="4" grpId="0" animBg="1"/>
      <p:bldP spid="30" grpId="0" animBg="1"/>
      <p:bldP spid="36" grpId="0" animBg="1"/>
      <p:bldP spid="31" grpId="0" animBg="1"/>
      <p:bldP spid="8" grpId="0" animBg="1"/>
      <p:bldP spid="37" grpId="0" animBg="1"/>
      <p:bldP spid="32" grpId="0" animBg="1"/>
      <p:bldP spid="9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0AFC1B-284E-4631-BA40-4CA756C3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94E4E5-2A7C-4444-8F15-3C06CDE92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BAAAD25-1802-4E25-A0B5-E54C3DBC2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40" y="6587"/>
            <a:ext cx="9125244" cy="68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0AFC1B-284E-4631-BA40-4CA756C3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94E4E5-2A7C-4444-8F15-3C06CDE92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D03DDA-73C7-450A-928A-3FCD252B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9" y="22312"/>
            <a:ext cx="902551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6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0AFC1B-284E-4631-BA40-4CA756C3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94E4E5-2A7C-4444-8F15-3C06CDE92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567601-20E5-4C8F-889A-E5245ACD1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497" y="9028"/>
            <a:ext cx="9493013" cy="68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0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22D264-A014-49F5-BE12-DF48C1B2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BIP i Blekinge 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4B0C21-0A03-46F2-8F36-907AA9363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24 januari Beredningsgrupp</a:t>
            </a:r>
          </a:p>
          <a:p>
            <a:pPr lvl="1"/>
            <a:r>
              <a:rPr lang="sv-SE" dirty="0"/>
              <a:t>Identifiera verksamheter, samsyn och förtydliganden rörande BIP</a:t>
            </a:r>
          </a:p>
          <a:p>
            <a:r>
              <a:rPr lang="sv-SE" b="1" dirty="0"/>
              <a:t>21 mars Uppstartsmöte med chefsnivån</a:t>
            </a:r>
          </a:p>
          <a:p>
            <a:r>
              <a:rPr lang="sv-SE" b="1" dirty="0"/>
              <a:t>Uppföljningsmöte med chefsnivån</a:t>
            </a:r>
          </a:p>
          <a:p>
            <a:r>
              <a:rPr lang="sv-SE" b="1" dirty="0"/>
              <a:t>April/maj Kick-off</a:t>
            </a:r>
          </a:p>
          <a:p>
            <a:pPr lvl="1"/>
            <a:r>
              <a:rPr lang="sv-SE" b="1" dirty="0"/>
              <a:t>Politiker, chefer, personal – Alla välkomna!</a:t>
            </a:r>
          </a:p>
          <a:p>
            <a:r>
              <a:rPr lang="sv-SE" b="1" dirty="0"/>
              <a:t>Utbildning i progressionsmätning för personal – erbjuds vid två tillfällen</a:t>
            </a:r>
          </a:p>
          <a:p>
            <a:r>
              <a:rPr lang="sv-SE" dirty="0"/>
              <a:t>Fortsatt utvecklingsprocess</a:t>
            </a:r>
          </a:p>
          <a:p>
            <a:r>
              <a:rPr lang="sv-SE" dirty="0"/>
              <a:t>Mer info och aktuella datum</a:t>
            </a:r>
          </a:p>
          <a:p>
            <a:pPr lvl="1"/>
            <a:r>
              <a:rPr lang="sv-SE" dirty="0">
                <a:hlinkClick r:id="rId2"/>
              </a:rPr>
              <a:t>www.finsam-blekinge.se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7198773"/>
      </p:ext>
    </p:extLst>
  </p:cSld>
  <p:clrMapOvr>
    <a:masterClrMapping/>
  </p:clrMapOvr>
</p:sld>
</file>

<file path=ppt/theme/theme1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9_Presentation">
  <a:themeElements>
    <a:clrScheme name="Region Blekinge">
      <a:dk1>
        <a:sysClr val="windowText" lastClr="000000"/>
      </a:dk1>
      <a:lt1>
        <a:sysClr val="window" lastClr="FFFFFF"/>
      </a:lt1>
      <a:dk2>
        <a:srgbClr val="003D7C"/>
      </a:dk2>
      <a:lt2>
        <a:srgbClr val="FFFFFF"/>
      </a:lt2>
      <a:accent1>
        <a:srgbClr val="00A6E2"/>
      </a:accent1>
      <a:accent2>
        <a:srgbClr val="003D7C"/>
      </a:accent2>
      <a:accent3>
        <a:srgbClr val="98C21D"/>
      </a:accent3>
      <a:accent4>
        <a:srgbClr val="2D934F"/>
      </a:accent4>
      <a:accent5>
        <a:srgbClr val="D7007F"/>
      </a:accent5>
      <a:accent6>
        <a:srgbClr val="F18700"/>
      </a:accent6>
      <a:hlink>
        <a:srgbClr val="6E368C"/>
      </a:hlink>
      <a:folHlink>
        <a:srgbClr val="E3183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3A6B94AB-9AC6-493E-B36B-B750673A9344}" vid="{6AD9B554-5742-433C-BC9E-516D400D925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222</Words>
  <Application>Microsoft Office PowerPoint</Application>
  <PresentationFormat>Bildspel på skärmen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2_Anpassad formgivning</vt:lpstr>
      <vt:lpstr>16_9_Presentation</vt:lpstr>
      <vt:lpstr>BIP Blekinge med Individuellt Perspektiv  </vt:lpstr>
      <vt:lpstr>PowerPoint-presentation</vt:lpstr>
      <vt:lpstr>BIP</vt:lpstr>
      <vt:lpstr>PowerPoint-presentation</vt:lpstr>
      <vt:lpstr>PowerPoint-presentation</vt:lpstr>
      <vt:lpstr>PowerPoint-presentation</vt:lpstr>
      <vt:lpstr>PowerPoint-presentation</vt:lpstr>
      <vt:lpstr>BIP i Blekinge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Finansiell samordning</dc:title>
  <dc:creator>Ratcovich, Peter</dc:creator>
  <cp:lastModifiedBy>Magnus von Schenck</cp:lastModifiedBy>
  <cp:revision>16</cp:revision>
  <dcterms:created xsi:type="dcterms:W3CDTF">2020-10-29T12:18:18Z</dcterms:created>
  <dcterms:modified xsi:type="dcterms:W3CDTF">2022-02-14T07:36:48Z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ac6341-7359-42b1-877b-46cac6ea067b_Enabled">
    <vt:lpwstr>True</vt:lpwstr>
  </property>
  <property fmtid="{D5CDD505-2E9C-101B-9397-08002B2CF9AE}" pid="3" name="MSIP_Label_fbac6341-7359-42b1-877b-46cac6ea067b_SiteId">
    <vt:lpwstr>b864d79d-1d58-48a3-b396-10684dbf5445</vt:lpwstr>
  </property>
  <property fmtid="{D5CDD505-2E9C-101B-9397-08002B2CF9AE}" pid="4" name="MSIP_Label_fbac6341-7359-42b1-877b-46cac6ea067b_Owner">
    <vt:lpwstr>peter.ratcovich@regionblekinge.se</vt:lpwstr>
  </property>
  <property fmtid="{D5CDD505-2E9C-101B-9397-08002B2CF9AE}" pid="5" name="MSIP_Label_fbac6341-7359-42b1-877b-46cac6ea067b_SetDate">
    <vt:lpwstr>2020-10-29T12:44:30.1581412Z</vt:lpwstr>
  </property>
  <property fmtid="{D5CDD505-2E9C-101B-9397-08002B2CF9AE}" pid="6" name="MSIP_Label_fbac6341-7359-42b1-877b-46cac6ea067b_Name">
    <vt:lpwstr>Intern</vt:lpwstr>
  </property>
  <property fmtid="{D5CDD505-2E9C-101B-9397-08002B2CF9AE}" pid="7" name="MSIP_Label_fbac6341-7359-42b1-877b-46cac6ea067b_Application">
    <vt:lpwstr>Microsoft Azure Information Protection</vt:lpwstr>
  </property>
  <property fmtid="{D5CDD505-2E9C-101B-9397-08002B2CF9AE}" pid="8" name="MSIP_Label_fbac6341-7359-42b1-877b-46cac6ea067b_ActionId">
    <vt:lpwstr>10c00b0c-3ead-47df-9749-3698e7d3c0a5</vt:lpwstr>
  </property>
  <property fmtid="{D5CDD505-2E9C-101B-9397-08002B2CF9AE}" pid="9" name="MSIP_Label_fbac6341-7359-42b1-877b-46cac6ea067b_Extended_MSFT_Method">
    <vt:lpwstr>Automatic</vt:lpwstr>
  </property>
  <property fmtid="{D5CDD505-2E9C-101B-9397-08002B2CF9AE}" pid="10" name="Sensitivity">
    <vt:lpwstr>Intern</vt:lpwstr>
  </property>
</Properties>
</file>